
<file path=[Content_Types].xml><?xml version="1.0" encoding="utf-8"?>
<Types xmlns="http://schemas.openxmlformats.org/package/2006/content-types"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6"/>
  </p:notesMasterIdLst>
  <p:sldIdLst>
    <p:sldId id="256" r:id="rId4"/>
    <p:sldId id="257" r:id="rId5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12192000" cy="6858000"/>
  <p:notesSz cx="7103745" cy="1023429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p>
            <a:r>
              <a:rPr lang="en-US" sz="2000" b="0" strike="noStrike" spc="-1">
                <a:latin typeface="Arial"/>
              </a:rPr>
              <a:t>Click to edit the notes format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p>
            <a:r>
              <a:rPr lang="en-US" sz="1400" b="0" strike="noStrike" spc="-1">
                <a:latin typeface="Times New Roman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p>
            <a:pPr algn="r"/>
            <a:r>
              <a:rPr lang="en-US" sz="1400" b="0" strike="noStrike" spc="-1">
                <a:latin typeface="Times New Roman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p>
            <a:r>
              <a:rPr lang="en-US" sz="1400" b="0" strike="noStrike" spc="-1">
                <a:latin typeface="Times New Roman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p>
            <a:pPr algn="r"/>
            <a:fld id="{823AA633-5826-4CA2-B004-994CE1E262AC}" type="slidenum">
              <a:rPr lang="en-US" sz="1400" b="0" strike="noStrike" spc="-1">
                <a:latin typeface="Times New Roman"/>
              </a:rPr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sldImg"/>
          </p:nvPr>
        </p:nvSpPr>
        <p:spPr>
          <a:xfrm>
            <a:off x="481680" y="1279440"/>
            <a:ext cx="6140160" cy="3453840"/>
          </a:xfrm>
          <a:prstGeom prst="rect">
            <a:avLst/>
          </a:prstGeom>
        </p:spPr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710280" y="4925160"/>
            <a:ext cx="5682600" cy="4029480"/>
          </a:xfrm>
          <a:prstGeom prst="rect">
            <a:avLst/>
          </a:prstGeom>
        </p:spPr>
        <p:txBody>
          <a:bodyPr/>
          <a:p>
            <a:pPr marL="215900" indent="-21590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ソフトウェア基礎演習？でやったので皆さんわかると思うので飛ばします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7965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7965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7965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7965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endParaRPr lang="en-US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5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6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7.png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8.png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1206360" y="975960"/>
            <a:ext cx="977796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latin typeface="Ubuntu" panose="020B0604030602030204"/>
                <a:ea typeface="Ubuntu" panose="020B0604030602030204"/>
              </a:rPr>
              <a:t>3Dセルオートマトンの実装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6656040" y="6091560"/>
            <a:ext cx="5393880" cy="5256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03-180405 伊藤彰秀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p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Survive : </a:t>
            </a:r>
            <a:r>
              <a:rPr lang="" altLang="en-US" sz="2000" b="0" strike="noStrike" spc="-1">
                <a:solidFill>
                  <a:srgbClr val="000000"/>
                </a:solidFill>
                <a:latin typeface="Calibri"/>
              </a:rPr>
              <a:t>4~26</a:t>
            </a:r>
            <a:br>
              <a:rPr lang="en-US" sz="2000" b="0" strike="noStrike" spc="-1">
                <a:solidFill>
                  <a:srgbClr val="000000"/>
                </a:solidFill>
                <a:latin typeface="Calibri"/>
              </a:rPr>
            </a:b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Birth : 4</a:t>
            </a:r>
            <a:br>
              <a:rPr lang="en-US" sz="2000" b="0" strike="noStrike" spc="-1">
                <a:solidFill>
                  <a:srgbClr val="000000"/>
                </a:solidFill>
                <a:latin typeface="Calibri"/>
              </a:rPr>
            </a:b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Number of States : 5 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" name="4x1.8_cut_next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547360" y="0"/>
            <a:ext cx="6670675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p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Survive : </a:t>
            </a:r>
            <a:r>
              <a:rPr lang="en-US" sz="2000" spc="-1">
                <a:solidFill>
                  <a:srgbClr val="000000"/>
                </a:solidFill>
                <a:latin typeface="Calibri"/>
                <a:sym typeface="+mn-ea"/>
              </a:rPr>
              <a:t>4~26</a:t>
            </a:r>
            <a:br>
              <a:rPr lang="en-US" sz="2000" b="0" strike="noStrike" spc="-1">
                <a:solidFill>
                  <a:srgbClr val="000000"/>
                </a:solidFill>
                <a:latin typeface="Calibri"/>
              </a:rPr>
            </a:b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Birth : </a:t>
            </a:r>
            <a:r>
              <a:rPr lang="" altLang="en-US" sz="2000" b="0" strike="noStrike" spc="-1">
                <a:solidFill>
                  <a:srgbClr val="000000"/>
                </a:solidFill>
                <a:latin typeface="Calibri"/>
              </a:rPr>
              <a:t>4</a:t>
            </a:r>
            <a:br>
              <a:rPr lang="en-US" sz="2000" b="0" strike="noStrike" spc="-1">
                <a:solidFill>
                  <a:srgbClr val="000000"/>
                </a:solidFill>
                <a:latin typeface="Calibri"/>
              </a:rPr>
            </a:b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Number of States : </a:t>
            </a:r>
            <a:r>
              <a:rPr lang="" altLang="en-US" sz="2000" b="0" strike="noStrike" spc="-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/>
              </a:rPr>
              <a:t>10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" name="4_10x1.8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527040" y="0"/>
            <a:ext cx="6670675" cy="685800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752475" y="3557270"/>
            <a:ext cx="3759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/>
              <a:t>・初期値によってすべて決まる</a:t>
            </a:r>
            <a:endParaRPr lang="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p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Survive : </a:t>
            </a:r>
            <a:r>
              <a:rPr lang="" altLang="en-US" sz="2000" b="0" strike="noStrike" spc="-1">
                <a:solidFill>
                  <a:srgbClr val="000000"/>
                </a:solidFill>
                <a:latin typeface="Calibri"/>
              </a:rPr>
              <a:t>4~26</a:t>
            </a:r>
            <a:br>
              <a:rPr lang="en-US" sz="2000" b="0" strike="noStrike" spc="-1">
                <a:solidFill>
                  <a:srgbClr val="000000"/>
                </a:solidFill>
                <a:latin typeface="Calibri"/>
              </a:rPr>
            </a:b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Birth : </a:t>
            </a:r>
            <a:r>
              <a:rPr lang="en-US" sz="2000" spc="-1">
                <a:solidFill>
                  <a:srgbClr val="000000"/>
                </a:solidFill>
                <a:latin typeface="Calibri"/>
                <a:sym typeface="+mn-ea"/>
              </a:rPr>
              <a:t>4, </a:t>
            </a:r>
            <a:r>
              <a:rPr lang="en-US" altLang="en-US" sz="2000" spc="-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/>
                <a:sym typeface="+mn-ea"/>
              </a:rPr>
              <a:t>8</a:t>
            </a:r>
            <a:br>
              <a:rPr lang="en-US" sz="2000" b="0" strike="noStrike" spc="-1">
                <a:solidFill>
                  <a:srgbClr val="000000"/>
                </a:solidFill>
                <a:latin typeface="Calibri"/>
              </a:rPr>
            </a:b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Number of States : 5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" name="4-8x2.0_cut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726430" y="0"/>
            <a:ext cx="6457315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p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Survive : </a:t>
            </a:r>
            <a:r>
              <a:rPr lang="" altLang="en-US" sz="2000" b="0" strike="noStrike" spc="-1">
                <a:solidFill>
                  <a:srgbClr val="000000"/>
                </a:solidFill>
                <a:latin typeface="Calibri"/>
              </a:rPr>
              <a:t>4~26</a:t>
            </a:r>
            <a:br>
              <a:rPr lang="en-US" sz="2000" b="0" strike="noStrike" spc="-1">
                <a:solidFill>
                  <a:srgbClr val="000000"/>
                </a:solidFill>
                <a:latin typeface="Calibri"/>
              </a:rPr>
            </a:b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Birth : </a:t>
            </a:r>
            <a:r>
              <a:rPr lang="en-US" sz="2000" spc="-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/>
                <a:sym typeface="+mn-ea"/>
              </a:rPr>
              <a:t>4, </a:t>
            </a:r>
            <a:r>
              <a:rPr lang="en-US" altLang="en-US" sz="2000" spc="-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/>
                <a:sym typeface="+mn-ea"/>
              </a:rPr>
              <a:t>6, 7, 12, 13</a:t>
            </a:r>
            <a:br>
              <a:rPr lang="en-US" sz="2000" b="0" strike="noStrike" spc="-1">
                <a:solidFill>
                  <a:srgbClr val="000000"/>
                </a:solidFill>
                <a:latin typeface="Calibri"/>
              </a:rPr>
            </a:b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Number of States : </a:t>
            </a:r>
            <a:r>
              <a:rPr lang="" altLang="en-US" sz="2000" b="0" strike="noStrike" spc="-1">
                <a:solidFill>
                  <a:srgbClr val="000000"/>
                </a:solidFill>
                <a:latin typeface="Calibri"/>
              </a:rPr>
              <a:t>10</a:t>
            </a: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 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" name="cut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516880" y="0"/>
            <a:ext cx="6670675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この実験で何をやったか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オートマトンの一種である</a:t>
            </a:r>
            <a:r>
              <a:rPr lang="en-US" sz="2800" b="0" strike="noStrike" spc="-1">
                <a:solidFill>
                  <a:srgbClr val="5B9BD5"/>
                </a:solidFill>
                <a:latin typeface="Calibri"/>
              </a:rPr>
              <a:t>Conwayのライフゲーム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の拡張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2" name="Picture 6"/>
          <p:cNvPicPr/>
          <p:nvPr/>
        </p:nvPicPr>
        <p:blipFill>
          <a:blip r:embed="rId1"/>
          <a:stretch>
            <a:fillRect/>
          </a:stretch>
        </p:blipFill>
        <p:spPr>
          <a:xfrm>
            <a:off x="1452960" y="2825280"/>
            <a:ext cx="9285120" cy="3656520"/>
          </a:xfrm>
          <a:prstGeom prst="rect">
            <a:avLst/>
          </a:prstGeom>
          <a:ln>
            <a:noFill/>
          </a:ln>
        </p:spPr>
      </p:pic>
      <p:sp>
        <p:nvSpPr>
          <p:cNvPr id="93" name="CustomShape 3"/>
          <p:cNvSpPr/>
          <p:nvPr/>
        </p:nvSpPr>
        <p:spPr>
          <a:xfrm>
            <a:off x="6706080" y="6299280"/>
            <a:ext cx="50079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https://ja.wikipedia.org/wiki/ライフゲーム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Conwayのライフゲームと</a:t>
            </a:r>
            <a:r>
              <a:rPr lang="en-US" sz="4400" b="0" strike="noStrike" spc="-1">
                <a:solidFill>
                  <a:srgbClr val="5B9BD5"/>
                </a:solidFill>
                <a:latin typeface="Calibri Light"/>
              </a:rPr>
              <a:t>何が違うのか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5B9BD5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5B9BD5"/>
                </a:solidFill>
                <a:latin typeface="Calibri"/>
              </a:rPr>
              <a:t>3次元空間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への拡張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5B9BD5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5B9BD5"/>
                </a:solidFill>
                <a:latin typeface="Calibri"/>
              </a:rPr>
              <a:t>複数状態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を保持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5B9BD5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5B9BD5"/>
                </a:solidFill>
                <a:latin typeface="Calibri"/>
              </a:rPr>
              <a:t>寿命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の概念の導入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6" name="Picture 95"/>
          <p:cNvPicPr/>
          <p:nvPr/>
        </p:nvPicPr>
        <p:blipFill>
          <a:blip r:embed="rId1"/>
          <a:stretch>
            <a:fillRect/>
          </a:stretch>
        </p:blipFill>
        <p:spPr>
          <a:xfrm>
            <a:off x="6624720" y="1825560"/>
            <a:ext cx="4333320" cy="435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5B9BD5"/>
                </a:solidFill>
                <a:latin typeface="Calibri Light"/>
              </a:rPr>
              <a:t>なぜ</a:t>
            </a: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これをやろうと思ったか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838080" y="1825560"/>
            <a:ext cx="10515240" cy="47746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当初何をしようとしていたか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7965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3DにしたらopenGLの良さが出せそう。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実装してみたけどなんか見栄えがよくない...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7965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セルの着色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7965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何に対して? 　→　状態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7965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「ライフゲームっぽい」セルの発生を</a:t>
            </a:r>
            <a:r>
              <a:rPr lang="en-US" sz="2400" b="0" strike="noStrike" spc="-1">
                <a:solidFill>
                  <a:srgbClr val="5B9BD5"/>
                </a:solidFill>
                <a:latin typeface="Calibri"/>
              </a:rPr>
              <a:t>視覚的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に感じたい。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500"/>
              </a:spcBef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じゃあ状態数を拡張してみよう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7965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ルールの変更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7965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編集(デバッグ)モードを追加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500"/>
              </a:spcBef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5B9BD5"/>
                </a:solidFill>
                <a:latin typeface="Calibri Light"/>
              </a:rPr>
              <a:t>技術的な工夫・苦労した点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b="0" strike="noStrike" spc="-1">
                <a:solidFill>
                  <a:srgbClr val="5B9BD5"/>
                </a:solidFill>
                <a:latin typeface="Calibri"/>
              </a:rPr>
              <a:t>グラデーション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の作成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b="0" strike="noStrike" spc="-1">
                <a:solidFill>
                  <a:srgbClr val="5B9BD5"/>
                </a:solidFill>
                <a:latin typeface="Calibri"/>
              </a:rPr>
              <a:t>対話性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の向上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 描画の</a:t>
            </a:r>
            <a:r>
              <a:rPr lang="en-US" sz="2800" b="0" strike="noStrike" spc="-1">
                <a:solidFill>
                  <a:srgbClr val="5B9BD5"/>
                </a:solidFill>
                <a:latin typeface="Calibri"/>
              </a:rPr>
              <a:t>高速化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(ライフゲームのルール策定)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5B9BD5"/>
                </a:solidFill>
                <a:latin typeface="Calibri Light"/>
              </a:rPr>
              <a:t>グラデーション</a:t>
            </a: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の作成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HSV色空間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Hueを15°ずつ変化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buChar char="•"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buChar char="•"/>
            </a:pPr>
            <a:r>
              <a:rPr lang="" altLang="en-US" sz="2800" b="0" strike="noStrike" spc="-1">
                <a:solidFill>
                  <a:srgbClr val="000000"/>
                </a:solidFill>
                <a:latin typeface="Calibri"/>
              </a:rPr>
              <a:t>HSV → RGB</a:t>
            </a:r>
            <a:endParaRPr lang="" alt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3" name="Content Placeholder 3"/>
          <p:cNvPicPr/>
          <p:nvPr/>
        </p:nvPicPr>
        <p:blipFill>
          <a:blip r:embed="rId1"/>
          <a:stretch>
            <a:fillRect/>
          </a:stretch>
        </p:blipFill>
        <p:spPr>
          <a:xfrm>
            <a:off x="6503760" y="1690920"/>
            <a:ext cx="4924080" cy="4351320"/>
          </a:xfrm>
          <a:prstGeom prst="rect">
            <a:avLst/>
          </a:prstGeom>
          <a:ln>
            <a:noFill/>
          </a:ln>
        </p:spPr>
      </p:pic>
      <p:sp>
        <p:nvSpPr>
          <p:cNvPr id="104" name="CustomShape 3"/>
          <p:cNvSpPr/>
          <p:nvPr/>
        </p:nvSpPr>
        <p:spPr>
          <a:xfrm>
            <a:off x="8240400" y="6177240"/>
            <a:ext cx="374868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</a:rPr>
              <a:t>https://jp.mathworks.com/help/images/convert-from-hsv-to-rgb-color-space.html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5B9BD5"/>
                </a:solidFill>
                <a:latin typeface="Calibri Light"/>
              </a:rPr>
              <a:t>対話性</a:t>
            </a: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の向上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使いそうな機能は一通り追加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7965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停止・再生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7965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セルの追加・消去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7965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セルの更新を加速・減速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7965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セルのリセット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7965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オートローテーションモード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7965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etc...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描画の</a:t>
            </a:r>
            <a:r>
              <a:rPr lang="en-US" sz="4400" b="0" strike="noStrike" spc="-1">
                <a:solidFill>
                  <a:srgbClr val="5B9BD5"/>
                </a:solidFill>
                <a:latin typeface="Calibri Light"/>
              </a:rPr>
              <a:t>高速化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必要ないセルを描画しない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5B9BD5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5B9BD5"/>
                </a:solidFill>
                <a:latin typeface="Calibri"/>
              </a:rPr>
              <a:t>ノイマン近傍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のセルが全て生きている場合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(ライフゲームのルール策定)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TextShape 2"/>
          <p:cNvSpPr txBox="1"/>
          <p:nvPr/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OpenGLで苦労した点ではないが…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buChar char="•"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b="0" strike="noStrike" spc="-1">
                <a:solidFill>
                  <a:srgbClr val="FF0000"/>
                </a:solidFill>
                <a:latin typeface="Calibri"/>
              </a:rPr>
              <a:t>正直一番大変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だった。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大半をここに費やした。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1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6808320" y="1825560"/>
            <a:ext cx="3966120" cy="435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831</Words>
  <Application>WPS Presentation</Application>
  <PresentationFormat/>
  <Paragraphs>91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31" baseType="lpstr">
      <vt:lpstr>Arial</vt:lpstr>
      <vt:lpstr>SimSun</vt:lpstr>
      <vt:lpstr>Wingdings</vt:lpstr>
      <vt:lpstr>Calibri Light</vt:lpstr>
      <vt:lpstr>Calibri</vt:lpstr>
      <vt:lpstr>Times New Roman</vt:lpstr>
      <vt:lpstr>Symbol</vt:lpstr>
      <vt:lpstr>Arial</vt:lpstr>
      <vt:lpstr>Ubuntu</vt:lpstr>
      <vt:lpstr>MS PGothic</vt:lpstr>
      <vt:lpstr>Gubbi</vt:lpstr>
      <vt:lpstr>Droid Sans Fallback</vt:lpstr>
      <vt:lpstr>SimSun</vt:lpstr>
      <vt:lpstr>DejaVu Sans</vt:lpstr>
      <vt:lpstr>微软雅黑</vt:lpstr>
      <vt:lpstr>Arial Unicode MS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3Dセルオートマトンの実装</dc:title>
  <dc:creator>akky</dc:creator>
  <cp:lastModifiedBy>akky</cp:lastModifiedBy>
  <cp:revision>11</cp:revision>
  <dcterms:created xsi:type="dcterms:W3CDTF">2018-11-14T02:41:50Z</dcterms:created>
  <dcterms:modified xsi:type="dcterms:W3CDTF">2018-11-14T02:41:50Z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KSOProductBuildVer">
    <vt:lpwstr>1033-10.1.0.6757</vt:lpwstr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9</vt:i4>
  </property>
</Properties>
</file>